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85" r:id="rId4"/>
    <p:sldId id="286" r:id="rId5"/>
    <p:sldId id="287" r:id="rId6"/>
    <p:sldId id="289" r:id="rId7"/>
    <p:sldId id="290" r:id="rId8"/>
    <p:sldId id="291" r:id="rId9"/>
    <p:sldId id="264" r:id="rId10"/>
    <p:sldId id="292" r:id="rId11"/>
    <p:sldId id="293" r:id="rId12"/>
    <p:sldId id="294" r:id="rId13"/>
    <p:sldId id="295" r:id="rId14"/>
    <p:sldId id="296" r:id="rId15"/>
    <p:sldId id="297" r:id="rId16"/>
    <p:sldId id="265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59" r:id="rId26"/>
    <p:sldId id="25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779381-BD9D-4DC0-BEA6-11C463DBA438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D1513-2614-4825-86AC-C5549439B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B0692-B8C7-49A5-BEDB-48552A4909E7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FA36-1AB9-4F8B-A788-EE6209A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3313-EEDC-45DD-A7F4-D97268019222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398C0-92B2-41EB-825F-D246DF899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C2840-EDD8-44F9-BC30-99EF3D110D4E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791F-C209-4CB3-8157-9AD2953A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916B-209F-4453-B464-86AE78E79EC2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4F432-4C29-4F94-9044-9BAB0B13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89DAD4-FA53-434E-9706-C6A3264AD9D3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D32A7A-88F5-4FDE-9981-B647CB788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5FC-2948-4B98-B3D2-6F06D41F8291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52C9-4EB6-4662-BD13-DB788712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1039-7F8F-4E77-9F5A-C3955FC5EAFE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53487-0ECC-4E71-AAF6-3557F6145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DAAF-D89D-4008-9531-88022A42490D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802D-07B3-4689-8B08-191FE01D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51951-1507-42F6-B4FB-FA0743C07F7C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9DA0D-98A2-495E-A4A8-2E5112C4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DB3F-E484-4BCE-99FF-6402FAAF2FBE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F440-3FDB-43A6-922A-6A07AB3EF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C5E46-CB95-48F3-A1FE-7D1467A7628A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D52CB-7B58-4421-9C4E-8369BEB64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08505C2-2921-47CA-BF7D-3682BD75D8C4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5078DD-0DF8-4496-993A-25803495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3" r:id="rId2"/>
    <p:sldLayoutId id="2147483926" r:id="rId3"/>
    <p:sldLayoutId id="2147483922" r:id="rId4"/>
    <p:sldLayoutId id="2147483921" r:id="rId5"/>
    <p:sldLayoutId id="2147483920" r:id="rId6"/>
    <p:sldLayoutId id="2147483927" r:id="rId7"/>
    <p:sldLayoutId id="2147483919" r:id="rId8"/>
    <p:sldLayoutId id="2147483928" r:id="rId9"/>
    <p:sldLayoutId id="2147483918" r:id="rId10"/>
    <p:sldLayoutId id="2147483917" r:id="rId11"/>
    <p:sldLayoutId id="214748392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09600" y="4495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By: Blake Egbert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71036" y="2967335"/>
            <a:ext cx="520193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Future Tense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Je_______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partirai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partais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partirais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9793" y="1618060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15000"/>
            <a:ext cx="890588" cy="7381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Tu_______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partes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partais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partiras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9793" y="1618060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55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Elle_______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partira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partait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partie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9793" y="1618060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5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Nous_______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partirons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partissions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4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9793" y="1618060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6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638800"/>
            <a:ext cx="8143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Vous_______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partirez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partez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5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9793" y="1618060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Elles_______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partaient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partiront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partent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parties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6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9793" y="1618060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6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Question 1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Question 2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Question 3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530225"/>
            <a:ext cx="3930650" cy="4389438"/>
          </a:xfrm>
        </p:spPr>
        <p:txBody>
          <a:bodyPr/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Question 4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Question 5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Question 6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716" y="609600"/>
            <a:ext cx="65117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5400" b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rd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Conjugaison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4607" y="1566565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Je_______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pondrai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pondu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pondais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9238" y="1618060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Tu_______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pondu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pondras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pondais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9238" y="1618060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7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638800"/>
            <a:ext cx="8143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Il_______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pondait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pondu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pondit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pondra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9238" y="1618060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7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Question 1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Question 2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Question 3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530225"/>
            <a:ext cx="3930650" cy="4389438"/>
          </a:xfrm>
        </p:spPr>
        <p:txBody>
          <a:bodyPr/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Question 4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Question 5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Question 6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620714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en-US" sz="5400" b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st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Conjugaison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4368" y="1566565"/>
            <a:ext cx="207781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Nous_______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pondissions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pondions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pondrons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4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9238" y="1618060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7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867400"/>
            <a:ext cx="762000" cy="6096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Vous_______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pondiez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pondrez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pondu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5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9238" y="1618060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7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15000"/>
            <a:ext cx="838200" cy="7381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Ils_______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pondront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pondirent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pondent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pondaient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6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9238" y="1618060"/>
            <a:ext cx="2677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Répondre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8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867400"/>
            <a:ext cx="914400" cy="5857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9425" y="533400"/>
            <a:ext cx="8185150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Réponses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correctes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294777" y="2967335"/>
            <a:ext cx="45544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Oui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!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cela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4608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44196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9425" y="533400"/>
            <a:ext cx="8185150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Réponses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correctes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294777" y="2967335"/>
            <a:ext cx="45544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Oui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!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cela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4608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44196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533400"/>
            <a:ext cx="8185150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Réponses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correctes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83563" cy="41878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440265" y="2967335"/>
            <a:ext cx="42634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Exceptionnel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!</a:t>
            </a:r>
          </a:p>
        </p:txBody>
      </p:sp>
      <p:sp>
        <p:nvSpPr>
          <p:cNvPr id="3686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43434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533400"/>
            <a:ext cx="8185150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Réponses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incorrectes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036424" y="2967335"/>
            <a:ext cx="707116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Essayez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encore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une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fois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894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4038600" y="4343400"/>
            <a:ext cx="1042988" cy="8905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Je_______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donne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donnais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donnerai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donné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618060"/>
            <a:ext cx="20778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  <p:sp>
        <p:nvSpPr>
          <p:cNvPr id="153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667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Tu_______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donneras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donnasses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donnerais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618060"/>
            <a:ext cx="20778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  <p:sp>
        <p:nvSpPr>
          <p:cNvPr id="1638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914400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Il_______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donna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donnera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donnait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donné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618060"/>
            <a:ext cx="20778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  <p:sp>
        <p:nvSpPr>
          <p:cNvPr id="174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890588" cy="8905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Nous_______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donné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donnions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donnons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donnerons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4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618060"/>
            <a:ext cx="20778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  <p:sp>
        <p:nvSpPr>
          <p:cNvPr id="184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Vous_______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donnassiez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donniez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donnerez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5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618060"/>
            <a:ext cx="20778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  <p:sp>
        <p:nvSpPr>
          <p:cNvPr id="1946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890588" cy="8143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0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Choisissez la bonne forme du futur simple:</a:t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Ils_______</a:t>
            </a:r>
            <a: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donnent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donnaient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donneront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5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donné</a:t>
            </a: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9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900" dirty="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330" y="685800"/>
            <a:ext cx="43893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Question 6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618060"/>
            <a:ext cx="20778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Donner</a:t>
            </a:r>
          </a:p>
        </p:txBody>
      </p:sp>
      <p:sp>
        <p:nvSpPr>
          <p:cNvPr id="204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914400" cy="8905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Question 1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Question 2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Question 3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530225"/>
            <a:ext cx="3930650" cy="4389438"/>
          </a:xfrm>
        </p:spPr>
        <p:txBody>
          <a:bodyPr/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Question 4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Question 5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Question 6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2023" y="609600"/>
            <a:ext cx="66111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en-US" sz="5400" b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nd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Conjugaison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5162" y="1566565"/>
            <a:ext cx="165622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Partir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550</TotalTime>
  <Words>273</Words>
  <Application>Microsoft Office PowerPoint</Application>
  <PresentationFormat>On-screen Show (4:3)</PresentationFormat>
  <Paragraphs>106</Paragraphs>
  <Slides>26</Slides>
  <Notes>0</Notes>
  <HiddenSlides>22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Aspect</vt:lpstr>
      <vt:lpstr>By: Blake Egbert</vt:lpstr>
      <vt:lpstr>Slide 2</vt:lpstr>
      <vt:lpstr>Choisissez la bonne forme du futur simple:   Je_______   donne     donnais     donnerai     donné  </vt:lpstr>
      <vt:lpstr>Choisissez la bonne forme du futur simple:   Tu_______   donneras     donnes     donnasses     donnerais  </vt:lpstr>
      <vt:lpstr>Choisissez la bonne forme du futur simple:   Il_______   donna     donnera     donnait     donné  </vt:lpstr>
      <vt:lpstr>Choisissez la bonne forme du futur simple:   Nous_______   donné     donnions     donnons     donnerons  </vt:lpstr>
      <vt:lpstr>Choisissez la bonne forme du futur simple:   Vous_______   donnez     donnassiez     donniez     donnerez  </vt:lpstr>
      <vt:lpstr>Choisissez la bonne forme du futur simple:   Ils_______   donnent     donnaient     donneront     donné  </vt:lpstr>
      <vt:lpstr>Slide 9</vt:lpstr>
      <vt:lpstr>Choisissez la bonne forme du futur simple:   Je_______   partirai     parti     partais     partirais  </vt:lpstr>
      <vt:lpstr>Choisissez la bonne forme du futur simple:   Tu_______   partes     partais     parti     partiras  </vt:lpstr>
      <vt:lpstr>Choisissez la bonne forme du futur simple:   Elle_______   partira     partait     partie     part  </vt:lpstr>
      <vt:lpstr>Choisissez la bonne forme du futur simple:   Nous_______   partions     partons     partirons     partissions  </vt:lpstr>
      <vt:lpstr>Choisissez la bonne forme du futur simple:   Vous_______   partiez     partirez     partis     partez  </vt:lpstr>
      <vt:lpstr>Choisissez la bonne forme du futur simple:   Elles_______   partaient     partiront     partent     parties  </vt:lpstr>
      <vt:lpstr>Slide 16</vt:lpstr>
      <vt:lpstr>Choisissez la bonne forme du futur simple:   Je_______   répondrai     répondu     réponds     répondais  </vt:lpstr>
      <vt:lpstr>Choisissez la bonne forme du futur simple:   Tu_______   réponds     répondu     répondras     répondais  </vt:lpstr>
      <vt:lpstr>Choisissez la bonne forme du futur simple:   Il_______   répondait     répondu     répondit     répondra  </vt:lpstr>
      <vt:lpstr>Choisissez la bonne forme du futur simple:   Nous_______   répondissions     répondons     répondions     répondrons  </vt:lpstr>
      <vt:lpstr>Choisissez la bonne forme du futur simple:   Vous_______   répondiez     répondrez     répondez     répondu  </vt:lpstr>
      <vt:lpstr>Choisissez la bonne forme du futur simple:   Ils_______   répondront     répondirent     répondent     répondaient  </vt:lpstr>
      <vt:lpstr>Réponses correctes</vt:lpstr>
      <vt:lpstr>Réponses correctes</vt:lpstr>
      <vt:lpstr>Réponses correctes</vt:lpstr>
      <vt:lpstr>Réponses incorrectes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Academic Technology</dc:creator>
  <cp:lastModifiedBy>Nathan</cp:lastModifiedBy>
  <cp:revision>38</cp:revision>
  <dcterms:created xsi:type="dcterms:W3CDTF">2011-10-11T22:20:00Z</dcterms:created>
  <dcterms:modified xsi:type="dcterms:W3CDTF">2011-10-14T17:46:41Z</dcterms:modified>
</cp:coreProperties>
</file>